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5" embedTrueTypeFonts="1" saveSubsetFonts="1">
  <p:sldMasterIdLst>
    <p:sldMasterId id="2147483648" r:id="rId4"/>
  </p:sldMasterIdLst>
  <p:sldIdLst>
    <p:sldId id="290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8:32.314" v="0"/>
      <pc:docMkLst>
        <pc:docMk/>
      </pc:docMkLst>
      <pc:sldChg chg="modSp">
        <pc:chgData name="Brandon Corbett" userId="0d045a46-7809-46eb-af79-323809ff12bc" providerId="ADAL" clId="{8F03EF98-C46F-4D7B-B1E6-A5968B30B159}" dt="2026-03-10T14:18:32.314" v="0"/>
        <pc:sldMkLst>
          <pc:docMk/>
          <pc:sldMk cId="4160371223" sldId="290"/>
        </pc:sldMkLst>
        <pc:spChg chg="mod">
          <ac:chgData name="Brandon Corbett" userId="0d045a46-7809-46eb-af79-323809ff12bc" providerId="ADAL" clId="{8F03EF98-C46F-4D7B-B1E6-A5968B30B159}" dt="2026-03-10T14:18:32.314" v="0"/>
          <ac:spMkLst>
            <pc:docMk/>
            <pc:sldMk cId="4160371223" sldId="29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1474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05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2987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9087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1384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494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335528" y="2157476"/>
            <a:ext cx="79597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10" dirty="0"/>
              <a:t>Trace</a:t>
            </a:r>
            <a:r>
              <a:rPr spc="-155" dirty="0"/>
              <a:t> </a:t>
            </a:r>
            <a:r>
              <a:rPr spc="-10" dirty="0"/>
              <a:t>Elements</a:t>
            </a:r>
            <a:r>
              <a:rPr spc="-140" dirty="0"/>
              <a:t> </a:t>
            </a:r>
            <a:r>
              <a:rPr dirty="0"/>
              <a:t>in</a:t>
            </a:r>
            <a:r>
              <a:rPr spc="-155" dirty="0"/>
              <a:t> </a:t>
            </a:r>
            <a:r>
              <a:rPr dirty="0"/>
              <a:t>Biology</a:t>
            </a:r>
            <a:r>
              <a:rPr spc="-245" dirty="0"/>
              <a:t> </a:t>
            </a:r>
            <a:r>
              <a:rPr spc="-10" dirty="0"/>
              <a:t>and</a:t>
            </a:r>
            <a:r>
              <a:rPr spc="-145" dirty="0"/>
              <a:t> </a:t>
            </a:r>
            <a:r>
              <a:rPr spc="65" dirty="0"/>
              <a:t>Medicine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4211" y="2678577"/>
            <a:ext cx="7681595" cy="2491964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60" dirty="0">
                <a:latin typeface="Lato" panose="020F0502020204030203" pitchFamily="34" charset="0"/>
                <a:cs typeface="Lato" panose="020F0502020204030203" pitchFamily="34" charset="0"/>
              </a:rPr>
              <a:t>#TraceElSRC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indent="-127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8,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20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11,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Millennium</a:t>
            </a:r>
            <a:r>
              <a:rPr sz="2400" spc="-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Maxwell</a:t>
            </a:r>
            <a:r>
              <a:rPr sz="2400" spc="-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House</a:t>
            </a:r>
            <a:r>
              <a:rPr lang="en-US" sz="2400" dirty="0">
                <a:latin typeface="Lato" panose="020F0502020204030203" pitchFamily="34" charset="0"/>
                <a:cs typeface="Lato" panose="020F0502020204030203" pitchFamily="34" charset="0"/>
              </a:rPr>
              <a:t> Hotel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sz="2400" spc="-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Nashville,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90" dirty="0">
                <a:latin typeface="Lato" panose="020F0502020204030203" pitchFamily="34" charset="0"/>
                <a:cs typeface="Lato" panose="020F0502020204030203" pitchFamily="34" charset="0"/>
              </a:rPr>
              <a:t>TN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8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80" dirty="0">
                <a:latin typeface="Lato" panose="020F0502020204030203" pitchFamily="34" charset="0"/>
                <a:cs typeface="Lato" panose="020F0502020204030203" pitchFamily="34" charset="0"/>
              </a:rPr>
              <a:t>trace-</a:t>
            </a:r>
            <a:r>
              <a:rPr sz="2600" b="1" spc="-55" dirty="0">
                <a:latin typeface="Lato" panose="020F0502020204030203" pitchFamily="34" charset="0"/>
                <a:cs typeface="Lato" panose="020F0502020204030203" pitchFamily="34" charset="0"/>
              </a:rPr>
              <a:t>elements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371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A3C368-EEA8-4C62-AA5F-9D16D44E3067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726005CC-6D6C-4D35-A284-003EBEC301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FE33F6-6532-42E4-A591-8B159F0DE998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Trace Elements in Biology and Medicine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1</cp:revision>
  <dcterms:created xsi:type="dcterms:W3CDTF">2025-11-16T22:28:57Z</dcterms:created>
  <dcterms:modified xsi:type="dcterms:W3CDTF">2026-03-10T14:18:33Z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